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9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0297F4-41E0-438C-8EF6-C29D1E4E45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AF1AB3-A02D-4C28-89DC-4841374C09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99B83E-1A88-487A-ADC2-4324E2AD12E4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14430-DF3F-4B06-8381-F31E3C63AF25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C48D8-A466-43B0-82FF-B3997DEA7FCC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00C467-1FDE-417F-8F77-005DCB2F3F80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C0D9B7-1135-4FE3-8114-F62D573FB20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632F2-5494-4282-9270-438A7B5DA6E0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243D3D-881D-44FD-9C38-B1C8EB981BA9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F7BD4-F600-4EAB-8C20-9322EC3603E4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C911D3-99FD-441C-9529-206DA2B68198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C5775-34E8-4437-A51E-076646B6D506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4FB66-2900-438E-ABC4-4E101E6455C7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10FDA-87D6-4628-B993-7DE5E8970ED1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196050-E11E-4F85-A809-4A459C2AF811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0EEBD-BAD8-4EAE-983A-DE1CABEC8729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AE737-2542-4EC0-83F3-234646395783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CD4C3D-FEAC-4294-AED4-6E714BCAB8A1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DFC74-6117-4B06-B26A-FAC7FAFFE973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58EDA-D2EE-4D0E-860F-4BB680AD0334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AC9E8-7CF1-41CB-8D37-5A4D78BC327B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B3726-89C9-4713-8849-674E849BE8B1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7F2CB-7B6A-4487-9953-978928286CDB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0A46F-7A33-404A-AB4C-C767C8CD438F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78728-4292-494B-A6B8-7332F3DAC9C6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4B2BE-D624-4060-84C1-7E0785B13046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283ED-0ED1-4A4F-B03A-F4D418377454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831A1-8F42-418A-BC7E-A908968DAFEF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6AB89D-CCD7-4A40-ADFB-7B47D4756F15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0D22F4-6AE6-448D-844D-7880688D7F70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0EA78-BBD1-4793-B181-7DCDF8FA3DAA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AAE617-7A0A-4BCA-9E39-AA5C74FCD4D4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AF50D-36B1-4ADB-BE65-4B4A8A91580E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62902-2CE7-48F2-91BE-CFF7FF674745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9B8BCE-26D1-4284-BBF0-2C4E815A2650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13962C-1DC6-49EF-9544-1B0B43D5406C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6A787-C245-422B-A54D-AB5B51962945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0C2EE-5EB7-4F73-AE19-157A3A3F9558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2735A-94E7-4B99-B5A9-C11B7578919D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A0103-ECAD-4A8B-B0AF-42D5991612B0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CC50E2-76D0-442B-90EE-4A67063C02EB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7904D5-282D-425F-A254-D0F11805D4B2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7DE6C-768E-4136-A8C0-D42CCEF09E5E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CEE70-7476-4F24-89AD-D057304003F1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BB8E3-4438-47A9-8288-17DB78AFA1FC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AC265-7379-4437-A5C7-728D1F25DBF3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26DCC-DF2F-4DF0-BA73-B422AFCF98AD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52AED4-30E1-4F27-97B6-7E605DCEE3BD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F5AD9-2ADB-4A8C-973F-54500A3999F7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2C379-F385-4D99-A06F-72B5548966B4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779A6-AE7C-4239-B38E-4712477E82A8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ADB76C-6496-43F3-AB5C-D9B163D64621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631423-14A2-478F-B084-2B5A37A206A7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97752-1334-4977-85BD-DF888DA6DD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C188B-9EF2-46F1-96EE-31F50092D8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38402-D135-4E6E-AE68-5763F7F9D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6C1B1-5153-4FF9-B409-061C58225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33907-B6D6-479C-BD08-CF9171BAE5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53D37-78D9-42E4-854F-8FE91EF41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94110-CEE7-4ECC-9D93-95818A46F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36D8-4821-4597-BB07-ED7D13512C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01097-9F40-436D-BB9E-543982323E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D1712-046E-4971-8280-2C8ABD75A0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325FC-CB40-4F5E-87CE-EDD51B944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73055C-D1E1-43F5-A4B6-7709BDD1F6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 dirty="0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  <a:latin typeface="Garamond" pitchFamily="18" charset="0"/>
              </a:rPr>
              <a:t>Infection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Garamond" pitchFamily="18" charset="0"/>
              </a:rPr>
              <a:t>Control</a:t>
            </a:r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Infection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Control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Properties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Hair/Scalp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Properties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Hair/Scalp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>
                <a:solidFill>
                  <a:schemeClr val="bg1"/>
                </a:solidFill>
              </a:rPr>
              <a:t>Category</a:t>
            </a:r>
          </a:p>
          <a:p>
            <a:r>
              <a:rPr lang="en-US" sz="2800" b="1">
                <a:solidFill>
                  <a:schemeClr val="bg1"/>
                </a:solidFill>
              </a:rPr>
              <a:t>Heading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Slender, hair like extensions with which certain bacteria move about are:</a:t>
            </a:r>
            <a:endParaRPr lang="en-US" dirty="0"/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Flagella</a:t>
            </a:r>
            <a:endParaRPr lang="en-US" dirty="0"/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communicable disease is:</a:t>
            </a:r>
            <a:endParaRPr lang="en-US" dirty="0"/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Transmitted from one person to another</a:t>
            </a:r>
            <a:endParaRPr lang="en-US" dirty="0"/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What shape is </a:t>
            </a:r>
            <a:r>
              <a:rPr lang="en-US" dirty="0" err="1" smtClean="0"/>
              <a:t>spirilla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corkscrew</a:t>
            </a:r>
            <a:endParaRPr lang="en-US" dirty="0"/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What shape are Bacilli?</a:t>
            </a:r>
            <a:endParaRPr lang="en-US" dirty="0"/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Rod shape</a:t>
            </a:r>
            <a:endParaRPr lang="en-US" dirty="0"/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lowest level of decontamination is:</a:t>
            </a:r>
            <a:endParaRPr lang="en-US" dirty="0"/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sanitation</a:t>
            </a:r>
            <a:endParaRPr lang="en-US" dirty="0"/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One-celled microorganism with plant and animal </a:t>
            </a:r>
            <a:r>
              <a:rPr lang="en-US" dirty="0" err="1" smtClean="0"/>
              <a:t>charastics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OSHA was created to regulate and enforce:</a:t>
            </a:r>
            <a:endParaRPr lang="en-US" dirty="0"/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Safety and health standards</a:t>
            </a:r>
            <a:endParaRPr lang="en-US" dirty="0"/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scientific study of hair is called:</a:t>
            </a:r>
            <a:endParaRPr lang="en-US" dirty="0"/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trichology</a:t>
            </a:r>
            <a:endParaRPr lang="en-US" dirty="0"/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two main divisions of hair are the root and the:</a:t>
            </a:r>
            <a:endParaRPr lang="en-US" dirty="0"/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Hair shaft</a:t>
            </a:r>
            <a:endParaRPr lang="en-US" dirty="0"/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Tiny involuntary muscle that contracts and causes “Goose Bumps” is the:</a:t>
            </a:r>
            <a:endParaRPr lang="en-US" dirty="0"/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Arrectot</a:t>
            </a:r>
            <a:r>
              <a:rPr lang="en-US" dirty="0" smtClean="0"/>
              <a:t> </a:t>
            </a:r>
            <a:r>
              <a:rPr lang="en-US" dirty="0" err="1" smtClean="0"/>
              <a:t>pili</a:t>
            </a:r>
            <a:endParaRPr lang="en-US" dirty="0"/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Oily substance (sebum) is secreted by the:</a:t>
            </a:r>
            <a:endParaRPr lang="en-US" dirty="0"/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Sebaceous glands</a:t>
            </a:r>
            <a:endParaRPr lang="en-US" dirty="0"/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bacteria</a:t>
            </a:r>
            <a:endParaRPr lang="en-US" dirty="0"/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As living cells mature, they fill with protein called:</a:t>
            </a:r>
            <a:endParaRPr lang="en-US" dirty="0"/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Keratin</a:t>
            </a:r>
            <a:endParaRPr lang="en-US" dirty="0"/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Ability to absorb moisture is called:</a:t>
            </a:r>
            <a:endParaRPr lang="en-US" dirty="0"/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porosity</a:t>
            </a:r>
            <a:endParaRPr lang="en-US" dirty="0"/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______hair has the largest diameter</a:t>
            </a:r>
            <a:endParaRPr lang="en-US" dirty="0"/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coarse</a:t>
            </a:r>
            <a:endParaRPr lang="en-US" dirty="0"/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# of hair peer square inch is:</a:t>
            </a:r>
            <a:endParaRPr lang="en-US" dirty="0"/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density</a:t>
            </a:r>
            <a:endParaRPr lang="en-US" dirty="0"/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Hair with low porosity is considered:</a:t>
            </a:r>
            <a:endParaRPr lang="en-US" dirty="0"/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resistant</a:t>
            </a:r>
            <a:endParaRPr lang="en-US" dirty="0"/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type of pathogenic bacteria is:</a:t>
            </a:r>
            <a:endParaRPr lang="en-US" dirty="0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three phases of growth are:</a:t>
            </a:r>
            <a:endParaRPr lang="en-US" dirty="0"/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Anagen</a:t>
            </a:r>
            <a:r>
              <a:rPr lang="en-US" dirty="0" smtClean="0"/>
              <a:t>, </a:t>
            </a:r>
            <a:r>
              <a:rPr lang="en-US" dirty="0" err="1" smtClean="0"/>
              <a:t>catagen</a:t>
            </a:r>
            <a:r>
              <a:rPr lang="en-US" dirty="0" smtClean="0"/>
              <a:t>, </a:t>
            </a:r>
            <a:r>
              <a:rPr lang="en-US" dirty="0" err="1" smtClean="0"/>
              <a:t>telogen</a:t>
            </a:r>
            <a:endParaRPr lang="en-US" dirty="0"/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clients hair must </a:t>
            </a:r>
            <a:r>
              <a:rPr lang="en-US" dirty="0" err="1" smtClean="0"/>
              <a:t>be___________before</a:t>
            </a:r>
            <a:r>
              <a:rPr lang="en-US" dirty="0" smtClean="0"/>
              <a:t> any service:</a:t>
            </a:r>
            <a:endParaRPr lang="en-US" dirty="0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analyzed</a:t>
            </a:r>
            <a:endParaRPr lang="en-US" dirty="0"/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growth phase of the hair growth cycle is:</a:t>
            </a:r>
            <a:endParaRPr lang="en-US" dirty="0"/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Anagen</a:t>
            </a:r>
            <a:endParaRPr lang="en-US" dirty="0"/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 type of Alopecia characterized by sudden falling out in round patches is:</a:t>
            </a:r>
            <a:endParaRPr lang="en-US" dirty="0"/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Alopecia </a:t>
            </a:r>
            <a:r>
              <a:rPr lang="en-US" dirty="0" err="1" smtClean="0"/>
              <a:t>areata</a:t>
            </a:r>
            <a:endParaRPr lang="en-US" dirty="0"/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Topical medication for hair loss is: </a:t>
            </a:r>
            <a:endParaRPr lang="en-US" dirty="0"/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monoxidil</a:t>
            </a:r>
            <a:endParaRPr lang="en-US" dirty="0"/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Parasite</a:t>
            </a:r>
            <a:endParaRPr lang="en-US" dirty="0"/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The oral drug used to stimulate hair growth is:</a:t>
            </a:r>
            <a:endParaRPr lang="en-US" dirty="0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finasteride</a:t>
            </a:r>
            <a:endParaRPr lang="en-US" dirty="0"/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Harmful Bacteria are:</a:t>
            </a:r>
            <a:endParaRPr lang="en-US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pathogenic</a:t>
            </a:r>
            <a:endParaRPr lang="en-US" dirty="0"/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err="1" smtClean="0"/>
              <a:t>Cocci</a:t>
            </a:r>
            <a:r>
              <a:rPr lang="en-US" dirty="0" smtClean="0"/>
              <a:t> are bacteria with</a:t>
            </a:r>
            <a:endParaRPr lang="en-US" dirty="0"/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Round shape</a:t>
            </a:r>
            <a:endParaRPr lang="en-US" dirty="0"/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336</Words>
  <Application>Microsoft PowerPoint</Application>
  <PresentationFormat>On-screen Show (4:3)</PresentationFormat>
  <Paragraphs>136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Default Design</vt:lpstr>
      <vt:lpstr>Slide 1</vt:lpstr>
      <vt:lpstr>One-celled microorganism with plant and animal charastics:</vt:lpstr>
      <vt:lpstr>bacteria</vt:lpstr>
      <vt:lpstr>A type of pathogenic bacteria is:</vt:lpstr>
      <vt:lpstr>Parasite</vt:lpstr>
      <vt:lpstr>Harmful Bacteria are:</vt:lpstr>
      <vt:lpstr>pathogenic</vt:lpstr>
      <vt:lpstr>Cocci are bacteria with</vt:lpstr>
      <vt:lpstr>Round shape</vt:lpstr>
      <vt:lpstr>Slender, hair like extensions with which certain bacteria move about are:</vt:lpstr>
      <vt:lpstr>Flagella</vt:lpstr>
      <vt:lpstr>A communicable disease is:</vt:lpstr>
      <vt:lpstr>Transmitted from one person to another</vt:lpstr>
      <vt:lpstr>What shape is spirilla?</vt:lpstr>
      <vt:lpstr>corkscrew</vt:lpstr>
      <vt:lpstr>What shape are Bacilli?</vt:lpstr>
      <vt:lpstr>Rod shape</vt:lpstr>
      <vt:lpstr>The lowest level of decontamination is:</vt:lpstr>
      <vt:lpstr>sanitation</vt:lpstr>
      <vt:lpstr>OSHA was created to regulate and enforce:</vt:lpstr>
      <vt:lpstr>Safety and health standards</vt:lpstr>
      <vt:lpstr>The scientific study of hair is called:</vt:lpstr>
      <vt:lpstr>trichology</vt:lpstr>
      <vt:lpstr>The two main divisions of hair are the root and the:</vt:lpstr>
      <vt:lpstr>Hair shaft</vt:lpstr>
      <vt:lpstr>Tiny involuntary muscle that contracts and causes “Goose Bumps” is the:</vt:lpstr>
      <vt:lpstr>Arrectot pili</vt:lpstr>
      <vt:lpstr>Oily substance (sebum) is secreted by the:</vt:lpstr>
      <vt:lpstr>Sebaceous glands</vt:lpstr>
      <vt:lpstr>As living cells mature, they fill with protein called:</vt:lpstr>
      <vt:lpstr>Keratin</vt:lpstr>
      <vt:lpstr>Ability to absorb moisture is called:</vt:lpstr>
      <vt:lpstr>porosity</vt:lpstr>
      <vt:lpstr>______hair has the largest diameter</vt:lpstr>
      <vt:lpstr>coarse</vt:lpstr>
      <vt:lpstr># of hair peer square inch is:</vt:lpstr>
      <vt:lpstr>density</vt:lpstr>
      <vt:lpstr>Hair with low porosity is considered:</vt:lpstr>
      <vt:lpstr>resistant</vt:lpstr>
      <vt:lpstr>The three phases of growth are:</vt:lpstr>
      <vt:lpstr>Anagen, catagen, telogen</vt:lpstr>
      <vt:lpstr>A clients hair must be___________before any service:</vt:lpstr>
      <vt:lpstr>analyzed</vt:lpstr>
      <vt:lpstr>The growth phase of the hair growth cycle is:</vt:lpstr>
      <vt:lpstr>Anagen</vt:lpstr>
      <vt:lpstr>A type of Alopecia characterized by sudden falling out in round patches is:</vt:lpstr>
      <vt:lpstr>Alopecia areata</vt:lpstr>
      <vt:lpstr>Topical medication for hair loss is: </vt:lpstr>
      <vt:lpstr>monoxidil</vt:lpstr>
      <vt:lpstr>The oral drug used to stimulate hair growth is:</vt:lpstr>
      <vt:lpstr>finasteride</vt:lpstr>
    </vt:vector>
  </TitlesOfParts>
  <Company>Grant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LA</cp:lastModifiedBy>
  <cp:revision>49</cp:revision>
  <dcterms:created xsi:type="dcterms:W3CDTF">1998-08-19T17:45:48Z</dcterms:created>
  <dcterms:modified xsi:type="dcterms:W3CDTF">2008-01-14T02:49:43Z</dcterms:modified>
</cp:coreProperties>
</file>